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B5BB3-E99D-4360-96E7-08982CF59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45ED7C-4657-4D36-A221-4EEAE600F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29DDD0-9185-4E03-83B8-AE85CD03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D7B94C-2072-4288-87CD-C9108022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A9B9DF-7F34-4CB7-A794-6C5D163C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3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6B556-3A69-4524-90FF-87070D8F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42E289-9115-44D2-B8B4-D50229B17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9CE601-EA20-4983-965D-B5670C04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EB06B-4FC4-4749-BDEA-8F31B2D6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8DBE9B-CBA1-4C17-BA42-AF09BE5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13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025F92-025F-410C-AEA1-FFA7A4740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4F4834-6F13-434F-A7CF-19B9FC320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4ED25F-5447-4CE9-A9D7-07F74177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0C2473-60A2-49CE-AB68-B71F589F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926584-82CA-418F-8A95-E90A0ECB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37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EE045-83B4-4DC8-B3EC-8CA8BE80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D9831-9B82-4B40-A257-5375DE506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EBA420-590C-4DAA-A7E4-426E93E8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80A2AC-CFD7-481A-8EEA-A35B2C7E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89D538-AE8D-4CA3-9279-288A3FFA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CA0E0-03B2-4A7E-874D-B9821D9A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5FE9E6-FC67-43EA-AB65-74796B9E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620782-F966-491A-8AAF-0804C020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4C2ECE-7DF6-46B6-AE60-85E04B74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A47A66-D0D3-4206-B877-8A93410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03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5A904-283B-4000-B14D-788A8135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7DAB9-BE1E-48E0-AF3D-106416811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94031C-D7E3-4A4D-8748-98FD25C91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0D9DE3-8DA2-49A1-AE1B-EEC4DC60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519510-3BC4-4014-B043-A4A62E85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6917A5-4561-48DE-A80B-2908C6D8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0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82E5C-3CC5-49BE-A62D-89D23DD7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BE9E7F-1315-4446-903F-424D37A0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FB930F-C81D-45D8-8446-B5F96B4E4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4B1F5C-5D40-4630-B887-116A4DF00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DAA688-E55E-46D4-8CE7-BE967CD4C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14F8DA-A535-4B2E-BF2A-F467BE4D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F8A456-EDFF-4FB8-87E2-817D7BD7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771124-96C7-4273-B712-B0B2EAD2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32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A693C-9B5F-4B4A-8F0E-93F1A519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F04946-D65E-4A21-B3C3-BEBF91B0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3A9D4A-0524-4C3B-BC6F-5FBBE5CC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4FFC65-1AA6-4DB6-8C51-C9034216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0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0737D9-D9FA-4A22-87D0-B7F0E48D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5D409F-D8C5-4716-970A-66392D7C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043837-5684-4EBB-863A-03132204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33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3E5F1-CEE8-437D-99B4-F1A727F7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0EDE8-2B78-4E28-BD2C-130378DC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BC55DA-1A9A-4383-9561-6008350BC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77037D-1AC5-44B8-BE7D-8FAC73F7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9E4361-84B1-450B-8566-7FD41BD4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33EFE8-8448-4E5D-9105-274389FA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79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CC8D1-066B-4428-A0D3-D5ADC408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44B142-E1B5-400F-8658-DB2FB5C9F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2B747E-513C-4AFB-A221-A25C9F4B0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5D303B-6771-498A-98BD-6F9B2C9D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316B8A-E181-4903-928D-765C4267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6F64B5-0D10-41A5-8B0C-93D27BC4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94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C5A3A0-3CCE-46BF-8234-E0C6A0A3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21A76-1CC9-45E4-838B-9D5C34D33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DCE480-A669-4AD3-98AB-692D6D8DB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B6E5-9C87-4AF9-BCC1-8AAE0DE3238B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5A547-7589-40E7-AF49-8226D6623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15E6A0-99AC-4AD5-A664-E24082309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5538-F57C-4FD5-A5F8-F45957114D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0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D78AF-180B-45CA-AC79-138391608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345" y="1122363"/>
            <a:ext cx="10344728" cy="2387600"/>
          </a:xfrm>
        </p:spPr>
        <p:txBody>
          <a:bodyPr>
            <a:normAutofit fontScale="90000"/>
          </a:bodyPr>
          <a:lstStyle/>
          <a:p>
            <a:r>
              <a:rPr lang="en-US"/>
              <a:t>Manual</a:t>
            </a:r>
            <a:br>
              <a:rPr lang="en-US"/>
            </a:br>
            <a:r>
              <a:rPr lang="en-US"/>
              <a:t>How to Choose diploma/bachelor theses in the UIS</a:t>
            </a:r>
          </a:p>
        </p:txBody>
      </p:sp>
    </p:spTree>
    <p:extLst>
      <p:ext uri="{BB962C8B-B14F-4D97-AF65-F5344CB8AC3E}">
        <p14:creationId xmlns:p14="http://schemas.microsoft.com/office/powerpoint/2010/main" val="58772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4AC83-8344-494D-99FE-6A460C95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365125"/>
            <a:ext cx="11665528" cy="1325563"/>
          </a:xfrm>
        </p:spPr>
        <p:txBody>
          <a:bodyPr/>
          <a:lstStyle/>
          <a:p>
            <a:r>
              <a:rPr lang="en-US" dirty="0"/>
              <a:t>1.) On the home page click on </a:t>
            </a:r>
            <a:r>
              <a:rPr lang="cs-CZ" dirty="0"/>
              <a:t>the </a:t>
            </a:r>
            <a:r>
              <a:rPr lang="en-US" u="sng" dirty="0"/>
              <a:t>Student´s portal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A5EA5F-5650-4FDB-91DE-2BBA6F20F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992" y="1410898"/>
            <a:ext cx="9148016" cy="5145760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A7B759EE-8B99-4E6E-ACC2-E1638F31F56B}"/>
              </a:ext>
            </a:extLst>
          </p:cNvPr>
          <p:cNvSpPr/>
          <p:nvPr/>
        </p:nvSpPr>
        <p:spPr>
          <a:xfrm>
            <a:off x="5051393" y="4714043"/>
            <a:ext cx="932155" cy="301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0328EC2-5B7B-4E8C-B2FB-DA6BB61D12FC}"/>
              </a:ext>
            </a:extLst>
          </p:cNvPr>
          <p:cNvCxnSpPr>
            <a:cxnSpLocks/>
          </p:cNvCxnSpPr>
          <p:nvPr/>
        </p:nvCxnSpPr>
        <p:spPr>
          <a:xfrm flipH="1">
            <a:off x="5985029" y="4083728"/>
            <a:ext cx="1250272" cy="57919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7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8FFDC-2184-41A4-8AD6-2C5C8523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2.) Then, click on the </a:t>
            </a:r>
            <a:r>
              <a:rPr lang="en-US" u="sng"/>
              <a:t>List of topics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9A220-2312-47E0-9473-F7F08966C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BDF661-3B5B-4C95-A932-62078E9A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00" y="1429094"/>
            <a:ext cx="9145600" cy="51444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5FDB0C39-8D48-45EA-9A99-728ADA0595AD}"/>
              </a:ext>
            </a:extLst>
          </p:cNvPr>
          <p:cNvSpPr/>
          <p:nvPr/>
        </p:nvSpPr>
        <p:spPr>
          <a:xfrm>
            <a:off x="5629922" y="3000652"/>
            <a:ext cx="932155" cy="301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7E67F2C-967E-4FFC-8771-715D2AD6FD18}"/>
              </a:ext>
            </a:extLst>
          </p:cNvPr>
          <p:cNvCxnSpPr>
            <a:cxnSpLocks/>
          </p:cNvCxnSpPr>
          <p:nvPr/>
        </p:nvCxnSpPr>
        <p:spPr>
          <a:xfrm flipH="1">
            <a:off x="6562077" y="1518082"/>
            <a:ext cx="762001" cy="13959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7DD88-6073-4F3E-8514-1178D197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3.) Next, click on the tab </a:t>
            </a:r>
            <a:r>
              <a:rPr lang="en-US" u="sng"/>
              <a:t>Final theses topics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F80AB-5A73-42C5-BBDD-3359EAB15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462841-19C4-4A1D-B2A2-52CB96E1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29544"/>
            <a:ext cx="9144000" cy="51435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384120A-CA03-4154-AFB6-C3C5BE7036D1}"/>
              </a:ext>
            </a:extLst>
          </p:cNvPr>
          <p:cNvSpPr/>
          <p:nvPr/>
        </p:nvSpPr>
        <p:spPr>
          <a:xfrm>
            <a:off x="2823098" y="3497803"/>
            <a:ext cx="932155" cy="301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1A4A602-AF64-432E-ABAB-94923E99A455}"/>
              </a:ext>
            </a:extLst>
          </p:cNvPr>
          <p:cNvCxnSpPr>
            <a:cxnSpLocks/>
          </p:cNvCxnSpPr>
          <p:nvPr/>
        </p:nvCxnSpPr>
        <p:spPr>
          <a:xfrm flipH="1">
            <a:off x="3755253" y="1429544"/>
            <a:ext cx="1624615" cy="200079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9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456BB-81AD-4E2A-A920-6F23B7CD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4.) Choose from the available topics in the list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0B499B-416A-477E-99F6-7A81B9388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4F1BF8-CAE9-4642-9E4D-AD297A00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29544"/>
            <a:ext cx="9144000" cy="51435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262617E-BC63-4935-BD92-1A00C5C5041D}"/>
              </a:ext>
            </a:extLst>
          </p:cNvPr>
          <p:cNvCxnSpPr>
            <a:cxnSpLocks/>
          </p:cNvCxnSpPr>
          <p:nvPr/>
        </p:nvCxnSpPr>
        <p:spPr>
          <a:xfrm flipH="1">
            <a:off x="9996256" y="4545367"/>
            <a:ext cx="221942" cy="135828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6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8F1FC-0F48-4EF7-B47B-07BE7843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5.) On available topic click on the </a:t>
            </a:r>
            <a:r>
              <a:rPr lang="en-US" u="sng"/>
              <a:t>Details icon </a:t>
            </a:r>
            <a:r>
              <a:rPr lang="en-US"/>
              <a:t> </a:t>
            </a:r>
            <a:r>
              <a:rPr lang="en-US" sz="2800"/>
              <a:t>(paper with magnifying glass)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76850-1317-42AB-8839-BE0E5F193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649814-A03D-4D3F-80AA-093A2B2F6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71348"/>
            <a:ext cx="9144000" cy="5001696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4726F17-492B-43B6-A4EA-66037C6FB53E}"/>
              </a:ext>
            </a:extLst>
          </p:cNvPr>
          <p:cNvSpPr/>
          <p:nvPr/>
        </p:nvSpPr>
        <p:spPr>
          <a:xfrm>
            <a:off x="9978501" y="2183908"/>
            <a:ext cx="479394" cy="301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8C5CD53-B990-467C-8923-1C6476193EAF}"/>
              </a:ext>
            </a:extLst>
          </p:cNvPr>
          <p:cNvCxnSpPr>
            <a:cxnSpLocks/>
          </p:cNvCxnSpPr>
          <p:nvPr/>
        </p:nvCxnSpPr>
        <p:spPr>
          <a:xfrm>
            <a:off x="9108489" y="1220299"/>
            <a:ext cx="870012" cy="8308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49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18748-88FD-4422-9523-5B6FF878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6a.) On the </a:t>
            </a:r>
            <a:r>
              <a:rPr lang="en-US" u="sng"/>
              <a:t>Details</a:t>
            </a:r>
            <a:r>
              <a:rPr lang="en-US"/>
              <a:t> page, you can register for certain thesis via system.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51FBC-F5FB-4788-BFA2-CA54064C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01BD0-57B4-4046-A929-072380215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0687"/>
            <a:ext cx="9144000" cy="5100729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B7EEA3E-7C94-4E96-9D5C-80B2DA677D88}"/>
              </a:ext>
            </a:extLst>
          </p:cNvPr>
          <p:cNvCxnSpPr>
            <a:cxnSpLocks/>
          </p:cNvCxnSpPr>
          <p:nvPr/>
        </p:nvCxnSpPr>
        <p:spPr>
          <a:xfrm flipH="1">
            <a:off x="5874058" y="5060272"/>
            <a:ext cx="1805126" cy="29930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E84AC250-4913-48CA-8744-0704BB6B1A23}"/>
              </a:ext>
            </a:extLst>
          </p:cNvPr>
          <p:cNvSpPr/>
          <p:nvPr/>
        </p:nvSpPr>
        <p:spPr>
          <a:xfrm>
            <a:off x="1207731" y="4740675"/>
            <a:ext cx="4420711" cy="19442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1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BDBBA-60F1-4BBA-8FC6-1B353793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/>
              <a:t>6b.) If there is no possibility to register via system, you have to contact the </a:t>
            </a:r>
            <a:r>
              <a:rPr lang="en-US" u="sng"/>
              <a:t>thesis supervisor</a:t>
            </a:r>
            <a:r>
              <a:rPr lang="en-US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54E5C-29B9-4FDA-8EC9-5850B819D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59AAE3-ACF6-4D78-A530-E22C2F99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00" y="1669006"/>
            <a:ext cx="8784000" cy="4941000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0F5DA8F-A07D-454E-9AC3-E4B11135677B}"/>
              </a:ext>
            </a:extLst>
          </p:cNvPr>
          <p:cNvCxnSpPr>
            <a:cxnSpLocks/>
          </p:cNvCxnSpPr>
          <p:nvPr/>
        </p:nvCxnSpPr>
        <p:spPr>
          <a:xfrm flipH="1">
            <a:off x="4444753" y="3036164"/>
            <a:ext cx="262187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888A7-D705-409E-8FC8-42208000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/>
          <a:lstStyle/>
          <a:p>
            <a:r>
              <a:rPr lang="en-US"/>
              <a:t>7.) Final step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8439A-B203-4944-AF4D-EE3277355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been assigned a thesis topic of your choice via the system or by thesis supervisor.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You have not been assigned the thesis topic you selected. Try to  choose another topic. If there is </a:t>
            </a:r>
            <a:r>
              <a:rPr lang="en-US" b="1" dirty="0"/>
              <a:t>no topic available </a:t>
            </a:r>
            <a:r>
              <a:rPr lang="en-US" dirty="0"/>
              <a:t>in the list of offered topics, contact your study </a:t>
            </a:r>
            <a:r>
              <a:rPr lang="en-US" dirty="0" err="1"/>
              <a:t>programme</a:t>
            </a:r>
            <a:r>
              <a:rPr lang="en-US" dirty="0"/>
              <a:t> supervisor.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07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167</Words>
  <Application>Microsoft Office PowerPoint</Application>
  <PresentationFormat>Širokoúhlá obrazovka</PresentationFormat>
  <Paragraphs>14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Manual How to Choose diploma/bachelor theses in the UIS</vt:lpstr>
      <vt:lpstr>1.) On the home page click on the Student´s portal</vt:lpstr>
      <vt:lpstr>2.) Then, click on the List of topics</vt:lpstr>
      <vt:lpstr>3.) Next, click on the tab Final theses topics</vt:lpstr>
      <vt:lpstr>4.) Choose from the available topics in the list</vt:lpstr>
      <vt:lpstr>5.) On available topic click on the Details icon  (paper with magnifying glass)</vt:lpstr>
      <vt:lpstr>6a.) On the Details page, you can register for certain thesis via system.</vt:lpstr>
      <vt:lpstr>6b.) If there is no possibility to register via system, you have to contact the thesis supervisor.</vt:lpstr>
      <vt:lpstr>7.) Final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How to choose Diploma theses in UIS</dc:title>
  <dc:creator>Kouřimský Pavel (S-FAPPZ)</dc:creator>
  <cp:lastModifiedBy>Kouřimská Lenka</cp:lastModifiedBy>
  <cp:revision>4</cp:revision>
  <dcterms:created xsi:type="dcterms:W3CDTF">2022-09-14T11:30:13Z</dcterms:created>
  <dcterms:modified xsi:type="dcterms:W3CDTF">2022-09-14T16:20:14Z</dcterms:modified>
</cp:coreProperties>
</file>